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95" r:id="rId3"/>
    <p:sldId id="296" r:id="rId4"/>
    <p:sldId id="294" r:id="rId5"/>
    <p:sldId id="258" r:id="rId6"/>
    <p:sldId id="257"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7" autoAdjust="0"/>
    <p:restoredTop sz="94660"/>
  </p:normalViewPr>
  <p:slideViewPr>
    <p:cSldViewPr snapToGrid="0">
      <p:cViewPr varScale="1">
        <p:scale>
          <a:sx n="65" d="100"/>
          <a:sy n="65" d="100"/>
        </p:scale>
        <p:origin x="158"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6BB64-13BF-ED96-E501-C403C55A6768}"/>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66DEABC0-27B4-29E3-EF68-A17D6BCFF5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70D453B6-BE66-0E73-0D7E-9B3E73CBCFDB}"/>
              </a:ext>
            </a:extLst>
          </p:cNvPr>
          <p:cNvSpPr>
            <a:spLocks noGrp="1"/>
          </p:cNvSpPr>
          <p:nvPr>
            <p:ph type="dt" sz="half" idx="10"/>
          </p:nvPr>
        </p:nvSpPr>
        <p:spPr/>
        <p:txBody>
          <a:bodyPr/>
          <a:lstStyle/>
          <a:p>
            <a:fld id="{CB81D357-8A93-47BA-9D51-8E66B40EC125}" type="datetimeFigureOut">
              <a:rPr lang="zh-CN" altLang="en-US" smtClean="0"/>
              <a:t>2023/6/8</a:t>
            </a:fld>
            <a:endParaRPr lang="zh-CN" altLang="en-US"/>
          </a:p>
        </p:txBody>
      </p:sp>
      <p:sp>
        <p:nvSpPr>
          <p:cNvPr id="5" name="Footer Placeholder 4">
            <a:extLst>
              <a:ext uri="{FF2B5EF4-FFF2-40B4-BE49-F238E27FC236}">
                <a16:creationId xmlns:a16="http://schemas.microsoft.com/office/drawing/2014/main" id="{4C297C2B-9818-39CC-3085-B3BAD7B575B0}"/>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B388706A-D1F7-088C-C602-224154601D96}"/>
              </a:ext>
            </a:extLst>
          </p:cNvPr>
          <p:cNvSpPr>
            <a:spLocks noGrp="1"/>
          </p:cNvSpPr>
          <p:nvPr>
            <p:ph type="sldNum" sz="quarter" idx="12"/>
          </p:nvPr>
        </p:nvSpPr>
        <p:spPr/>
        <p:txBody>
          <a:body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36924179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DBA34-1082-BED8-0FE9-2E3F706300AF}"/>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7948F9AA-B7E7-2416-16C4-65F4700E585B}"/>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04251B1B-9345-682B-1284-F728D6C86C4A}"/>
              </a:ext>
            </a:extLst>
          </p:cNvPr>
          <p:cNvSpPr>
            <a:spLocks noGrp="1"/>
          </p:cNvSpPr>
          <p:nvPr>
            <p:ph type="dt" sz="half" idx="10"/>
          </p:nvPr>
        </p:nvSpPr>
        <p:spPr/>
        <p:txBody>
          <a:bodyPr/>
          <a:lstStyle/>
          <a:p>
            <a:fld id="{CB81D357-8A93-47BA-9D51-8E66B40EC125}" type="datetimeFigureOut">
              <a:rPr lang="zh-CN" altLang="en-US" smtClean="0"/>
              <a:t>2023/6/8</a:t>
            </a:fld>
            <a:endParaRPr lang="zh-CN" altLang="en-US"/>
          </a:p>
        </p:txBody>
      </p:sp>
      <p:sp>
        <p:nvSpPr>
          <p:cNvPr id="5" name="Footer Placeholder 4">
            <a:extLst>
              <a:ext uri="{FF2B5EF4-FFF2-40B4-BE49-F238E27FC236}">
                <a16:creationId xmlns:a16="http://schemas.microsoft.com/office/drawing/2014/main" id="{EDCCF398-BF4D-459B-7842-D6BA8C7B213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CF5EC39-0CC8-8074-8805-4B4A920716B5}"/>
              </a:ext>
            </a:extLst>
          </p:cNvPr>
          <p:cNvSpPr>
            <a:spLocks noGrp="1"/>
          </p:cNvSpPr>
          <p:nvPr>
            <p:ph type="sldNum" sz="quarter" idx="12"/>
          </p:nvPr>
        </p:nvSpPr>
        <p:spPr/>
        <p:txBody>
          <a:body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442121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58A46D-FB95-B498-32FC-ED9E45F86DAC}"/>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D85FC524-AD93-6EA1-5734-6C442ABF3543}"/>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D67F8E47-23C3-29FF-D14A-C23403809E78}"/>
              </a:ext>
            </a:extLst>
          </p:cNvPr>
          <p:cNvSpPr>
            <a:spLocks noGrp="1"/>
          </p:cNvSpPr>
          <p:nvPr>
            <p:ph type="dt" sz="half" idx="10"/>
          </p:nvPr>
        </p:nvSpPr>
        <p:spPr/>
        <p:txBody>
          <a:bodyPr/>
          <a:lstStyle/>
          <a:p>
            <a:fld id="{CB81D357-8A93-47BA-9D51-8E66B40EC125}" type="datetimeFigureOut">
              <a:rPr lang="zh-CN" altLang="en-US" smtClean="0"/>
              <a:t>2023/6/8</a:t>
            </a:fld>
            <a:endParaRPr lang="zh-CN" altLang="en-US"/>
          </a:p>
        </p:txBody>
      </p:sp>
      <p:sp>
        <p:nvSpPr>
          <p:cNvPr id="5" name="Footer Placeholder 4">
            <a:extLst>
              <a:ext uri="{FF2B5EF4-FFF2-40B4-BE49-F238E27FC236}">
                <a16:creationId xmlns:a16="http://schemas.microsoft.com/office/drawing/2014/main" id="{14206A6E-1AC8-F2A7-71D1-2918569F50BC}"/>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499058C5-F874-D753-93B0-71BD14E255CF}"/>
              </a:ext>
            </a:extLst>
          </p:cNvPr>
          <p:cNvSpPr>
            <a:spLocks noGrp="1"/>
          </p:cNvSpPr>
          <p:nvPr>
            <p:ph type="sldNum" sz="quarter" idx="12"/>
          </p:nvPr>
        </p:nvSpPr>
        <p:spPr/>
        <p:txBody>
          <a:body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42778031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1E674-1928-C0AA-D877-3B0CFB8689C8}"/>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7F8BD63E-29B1-9E2E-1D0C-9C25F4C83C9F}"/>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8CB74871-33CE-AE5C-A082-97D568681591}"/>
              </a:ext>
            </a:extLst>
          </p:cNvPr>
          <p:cNvSpPr>
            <a:spLocks noGrp="1"/>
          </p:cNvSpPr>
          <p:nvPr>
            <p:ph type="dt" sz="half" idx="10"/>
          </p:nvPr>
        </p:nvSpPr>
        <p:spPr/>
        <p:txBody>
          <a:bodyPr/>
          <a:lstStyle/>
          <a:p>
            <a:fld id="{CB81D357-8A93-47BA-9D51-8E66B40EC125}" type="datetimeFigureOut">
              <a:rPr lang="zh-CN" altLang="en-US" smtClean="0"/>
              <a:t>2023/6/8</a:t>
            </a:fld>
            <a:endParaRPr lang="zh-CN" altLang="en-US"/>
          </a:p>
        </p:txBody>
      </p:sp>
      <p:sp>
        <p:nvSpPr>
          <p:cNvPr id="5" name="Footer Placeholder 4">
            <a:extLst>
              <a:ext uri="{FF2B5EF4-FFF2-40B4-BE49-F238E27FC236}">
                <a16:creationId xmlns:a16="http://schemas.microsoft.com/office/drawing/2014/main" id="{FB6DBC55-44F5-305D-8F98-686BC749943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822A6014-F4EA-DE54-FC20-2EB02C9148FF}"/>
              </a:ext>
            </a:extLst>
          </p:cNvPr>
          <p:cNvSpPr>
            <a:spLocks noGrp="1"/>
          </p:cNvSpPr>
          <p:nvPr>
            <p:ph type="sldNum" sz="quarter" idx="12"/>
          </p:nvPr>
        </p:nvSpPr>
        <p:spPr/>
        <p:txBody>
          <a:body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4176288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1C827-0522-6EC5-475B-9DFAE6F49888}"/>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20305133-B931-2485-AA33-72185F5ED0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EC466EF9-6B25-57E5-382D-4AFCCCD9A192}"/>
              </a:ext>
            </a:extLst>
          </p:cNvPr>
          <p:cNvSpPr>
            <a:spLocks noGrp="1"/>
          </p:cNvSpPr>
          <p:nvPr>
            <p:ph type="dt" sz="half" idx="10"/>
          </p:nvPr>
        </p:nvSpPr>
        <p:spPr/>
        <p:txBody>
          <a:bodyPr/>
          <a:lstStyle/>
          <a:p>
            <a:fld id="{CB81D357-8A93-47BA-9D51-8E66B40EC125}" type="datetimeFigureOut">
              <a:rPr lang="zh-CN" altLang="en-US" smtClean="0"/>
              <a:t>2023/6/8</a:t>
            </a:fld>
            <a:endParaRPr lang="zh-CN" altLang="en-US"/>
          </a:p>
        </p:txBody>
      </p:sp>
      <p:sp>
        <p:nvSpPr>
          <p:cNvPr id="5" name="Footer Placeholder 4">
            <a:extLst>
              <a:ext uri="{FF2B5EF4-FFF2-40B4-BE49-F238E27FC236}">
                <a16:creationId xmlns:a16="http://schemas.microsoft.com/office/drawing/2014/main" id="{CCB54EA5-5D26-333C-0448-85B069F90F94}"/>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78EA026-6AFE-85BC-2087-8F57615622C4}"/>
              </a:ext>
            </a:extLst>
          </p:cNvPr>
          <p:cNvSpPr>
            <a:spLocks noGrp="1"/>
          </p:cNvSpPr>
          <p:nvPr>
            <p:ph type="sldNum" sz="quarter" idx="12"/>
          </p:nvPr>
        </p:nvSpPr>
        <p:spPr/>
        <p:txBody>
          <a:body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27785044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0D9F6-ECA2-0FE9-F86B-15C766DB14CC}"/>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34E65215-891E-014F-388F-0EBAC1FD7615}"/>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5C0776D0-51C2-2FB8-B353-0F6345005CF0}"/>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969279F6-754D-BB1D-C573-221FAF5FFA36}"/>
              </a:ext>
            </a:extLst>
          </p:cNvPr>
          <p:cNvSpPr>
            <a:spLocks noGrp="1"/>
          </p:cNvSpPr>
          <p:nvPr>
            <p:ph type="dt" sz="half" idx="10"/>
          </p:nvPr>
        </p:nvSpPr>
        <p:spPr/>
        <p:txBody>
          <a:bodyPr/>
          <a:lstStyle/>
          <a:p>
            <a:fld id="{CB81D357-8A93-47BA-9D51-8E66B40EC125}" type="datetimeFigureOut">
              <a:rPr lang="zh-CN" altLang="en-US" smtClean="0"/>
              <a:t>2023/6/8</a:t>
            </a:fld>
            <a:endParaRPr lang="zh-CN" altLang="en-US"/>
          </a:p>
        </p:txBody>
      </p:sp>
      <p:sp>
        <p:nvSpPr>
          <p:cNvPr id="6" name="Footer Placeholder 5">
            <a:extLst>
              <a:ext uri="{FF2B5EF4-FFF2-40B4-BE49-F238E27FC236}">
                <a16:creationId xmlns:a16="http://schemas.microsoft.com/office/drawing/2014/main" id="{CE0033C6-FDF7-424A-4325-D12442732B8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015C3334-F307-AF1E-738B-52F19343CE56}"/>
              </a:ext>
            </a:extLst>
          </p:cNvPr>
          <p:cNvSpPr>
            <a:spLocks noGrp="1"/>
          </p:cNvSpPr>
          <p:nvPr>
            <p:ph type="sldNum" sz="quarter" idx="12"/>
          </p:nvPr>
        </p:nvSpPr>
        <p:spPr/>
        <p:txBody>
          <a:body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42550254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28221-42FE-44E0-1B6F-2F1FB6BD4F12}"/>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FB234014-E330-83EF-076B-71BD8E055FC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1BA9306C-1213-A8AE-D745-A9AAC5989472}"/>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FD48F1D8-F1D4-8949-230E-5EF770EC44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E7FC3A9F-E027-395A-9C27-D5B2662D712D}"/>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C8F18F17-63A5-11DD-204B-03A00846D65F}"/>
              </a:ext>
            </a:extLst>
          </p:cNvPr>
          <p:cNvSpPr>
            <a:spLocks noGrp="1"/>
          </p:cNvSpPr>
          <p:nvPr>
            <p:ph type="dt" sz="half" idx="10"/>
          </p:nvPr>
        </p:nvSpPr>
        <p:spPr/>
        <p:txBody>
          <a:bodyPr/>
          <a:lstStyle/>
          <a:p>
            <a:fld id="{CB81D357-8A93-47BA-9D51-8E66B40EC125}" type="datetimeFigureOut">
              <a:rPr lang="zh-CN" altLang="en-US" smtClean="0"/>
              <a:t>2023/6/8</a:t>
            </a:fld>
            <a:endParaRPr lang="zh-CN" altLang="en-US"/>
          </a:p>
        </p:txBody>
      </p:sp>
      <p:sp>
        <p:nvSpPr>
          <p:cNvPr id="8" name="Footer Placeholder 7">
            <a:extLst>
              <a:ext uri="{FF2B5EF4-FFF2-40B4-BE49-F238E27FC236}">
                <a16:creationId xmlns:a16="http://schemas.microsoft.com/office/drawing/2014/main" id="{6140643C-F9D3-D61D-9C15-B6FE7CEC5E1C}"/>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251A5D15-15E2-5B59-3935-2D5C1E4D3D60}"/>
              </a:ext>
            </a:extLst>
          </p:cNvPr>
          <p:cNvSpPr>
            <a:spLocks noGrp="1"/>
          </p:cNvSpPr>
          <p:nvPr>
            <p:ph type="sldNum" sz="quarter" idx="12"/>
          </p:nvPr>
        </p:nvSpPr>
        <p:spPr/>
        <p:txBody>
          <a:body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41054823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B9072-7398-9897-52D1-179D0F72C749}"/>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40967994-14F9-DC95-6656-73A1642322E3}"/>
              </a:ext>
            </a:extLst>
          </p:cNvPr>
          <p:cNvSpPr>
            <a:spLocks noGrp="1"/>
          </p:cNvSpPr>
          <p:nvPr>
            <p:ph type="dt" sz="half" idx="10"/>
          </p:nvPr>
        </p:nvSpPr>
        <p:spPr/>
        <p:txBody>
          <a:bodyPr/>
          <a:lstStyle/>
          <a:p>
            <a:fld id="{CB81D357-8A93-47BA-9D51-8E66B40EC125}" type="datetimeFigureOut">
              <a:rPr lang="zh-CN" altLang="en-US" smtClean="0"/>
              <a:t>2023/6/8</a:t>
            </a:fld>
            <a:endParaRPr lang="zh-CN" altLang="en-US"/>
          </a:p>
        </p:txBody>
      </p:sp>
      <p:sp>
        <p:nvSpPr>
          <p:cNvPr id="4" name="Footer Placeholder 3">
            <a:extLst>
              <a:ext uri="{FF2B5EF4-FFF2-40B4-BE49-F238E27FC236}">
                <a16:creationId xmlns:a16="http://schemas.microsoft.com/office/drawing/2014/main" id="{2D966ADB-8B66-8C80-D290-D9CD3020ED99}"/>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4E689B41-1F9D-1699-1322-59AD8395F10D}"/>
              </a:ext>
            </a:extLst>
          </p:cNvPr>
          <p:cNvSpPr>
            <a:spLocks noGrp="1"/>
          </p:cNvSpPr>
          <p:nvPr>
            <p:ph type="sldNum" sz="quarter" idx="12"/>
          </p:nvPr>
        </p:nvSpPr>
        <p:spPr/>
        <p:txBody>
          <a:body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16857896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B268C-E29A-7475-7F0E-32882CA2A28E}"/>
              </a:ext>
            </a:extLst>
          </p:cNvPr>
          <p:cNvSpPr>
            <a:spLocks noGrp="1"/>
          </p:cNvSpPr>
          <p:nvPr>
            <p:ph type="dt" sz="half" idx="10"/>
          </p:nvPr>
        </p:nvSpPr>
        <p:spPr/>
        <p:txBody>
          <a:bodyPr/>
          <a:lstStyle/>
          <a:p>
            <a:fld id="{CB81D357-8A93-47BA-9D51-8E66B40EC125}" type="datetimeFigureOut">
              <a:rPr lang="zh-CN" altLang="en-US" smtClean="0"/>
              <a:t>2023/6/8</a:t>
            </a:fld>
            <a:endParaRPr lang="zh-CN" altLang="en-US"/>
          </a:p>
        </p:txBody>
      </p:sp>
      <p:sp>
        <p:nvSpPr>
          <p:cNvPr id="3" name="Footer Placeholder 2">
            <a:extLst>
              <a:ext uri="{FF2B5EF4-FFF2-40B4-BE49-F238E27FC236}">
                <a16:creationId xmlns:a16="http://schemas.microsoft.com/office/drawing/2014/main" id="{AB4C31C5-A099-A094-9823-19BFCDDEB2EA}"/>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4EF587E-D7C3-6367-276A-E41AD5DDAB33}"/>
              </a:ext>
            </a:extLst>
          </p:cNvPr>
          <p:cNvSpPr>
            <a:spLocks noGrp="1"/>
          </p:cNvSpPr>
          <p:nvPr>
            <p:ph type="sldNum" sz="quarter" idx="12"/>
          </p:nvPr>
        </p:nvSpPr>
        <p:spPr/>
        <p:txBody>
          <a:body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1488347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1064B4-A744-E62E-2721-1EE697D52D1B}"/>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AA473535-6FA5-0205-877A-79195C2415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25C48CC4-4333-ADAD-012D-1DF3EDD719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C02BC6D4-38B9-305C-C0A0-350E3BCAB85B}"/>
              </a:ext>
            </a:extLst>
          </p:cNvPr>
          <p:cNvSpPr>
            <a:spLocks noGrp="1"/>
          </p:cNvSpPr>
          <p:nvPr>
            <p:ph type="dt" sz="half" idx="10"/>
          </p:nvPr>
        </p:nvSpPr>
        <p:spPr/>
        <p:txBody>
          <a:bodyPr/>
          <a:lstStyle/>
          <a:p>
            <a:fld id="{CB81D357-8A93-47BA-9D51-8E66B40EC125}" type="datetimeFigureOut">
              <a:rPr lang="zh-CN" altLang="en-US" smtClean="0"/>
              <a:t>2023/6/8</a:t>
            </a:fld>
            <a:endParaRPr lang="zh-CN" altLang="en-US"/>
          </a:p>
        </p:txBody>
      </p:sp>
      <p:sp>
        <p:nvSpPr>
          <p:cNvPr id="6" name="Footer Placeholder 5">
            <a:extLst>
              <a:ext uri="{FF2B5EF4-FFF2-40B4-BE49-F238E27FC236}">
                <a16:creationId xmlns:a16="http://schemas.microsoft.com/office/drawing/2014/main" id="{8885E815-F98E-8B54-7BB8-8A1A61633E6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42CC86DA-7840-82BD-84F2-2ADBABFBAA5C}"/>
              </a:ext>
            </a:extLst>
          </p:cNvPr>
          <p:cNvSpPr>
            <a:spLocks noGrp="1"/>
          </p:cNvSpPr>
          <p:nvPr>
            <p:ph type="sldNum" sz="quarter" idx="12"/>
          </p:nvPr>
        </p:nvSpPr>
        <p:spPr/>
        <p:txBody>
          <a:body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865205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16CA4-7EBD-A374-0C7B-4661C301C7A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638BA5D0-3BFE-96D9-C616-325230276FE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AA35B30E-6242-EF98-D444-2892368B85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4D1093B5-9CB2-2B85-1122-22F45D96789F}"/>
              </a:ext>
            </a:extLst>
          </p:cNvPr>
          <p:cNvSpPr>
            <a:spLocks noGrp="1"/>
          </p:cNvSpPr>
          <p:nvPr>
            <p:ph type="dt" sz="half" idx="10"/>
          </p:nvPr>
        </p:nvSpPr>
        <p:spPr/>
        <p:txBody>
          <a:bodyPr/>
          <a:lstStyle/>
          <a:p>
            <a:fld id="{CB81D357-8A93-47BA-9D51-8E66B40EC125}" type="datetimeFigureOut">
              <a:rPr lang="zh-CN" altLang="en-US" smtClean="0"/>
              <a:t>2023/6/8</a:t>
            </a:fld>
            <a:endParaRPr lang="zh-CN" altLang="en-US"/>
          </a:p>
        </p:txBody>
      </p:sp>
      <p:sp>
        <p:nvSpPr>
          <p:cNvPr id="6" name="Footer Placeholder 5">
            <a:extLst>
              <a:ext uri="{FF2B5EF4-FFF2-40B4-BE49-F238E27FC236}">
                <a16:creationId xmlns:a16="http://schemas.microsoft.com/office/drawing/2014/main" id="{EA71FDB2-FF66-6C6A-A1AF-58649BB28E39}"/>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50734E1F-C335-580A-D875-34A410273E74}"/>
              </a:ext>
            </a:extLst>
          </p:cNvPr>
          <p:cNvSpPr>
            <a:spLocks noGrp="1"/>
          </p:cNvSpPr>
          <p:nvPr>
            <p:ph type="sldNum" sz="quarter" idx="12"/>
          </p:nvPr>
        </p:nvSpPr>
        <p:spPr/>
        <p:txBody>
          <a:body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2237558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29330CA-BF45-A694-A626-0E2BA681F96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C8F5E573-DEBD-8969-EFDD-0B32CAFD029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11C28765-4E63-E40A-CFAA-10439560E1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81D357-8A93-47BA-9D51-8E66B40EC125}" type="datetimeFigureOut">
              <a:rPr lang="zh-CN" altLang="en-US" smtClean="0"/>
              <a:t>2023/6/8</a:t>
            </a:fld>
            <a:endParaRPr lang="zh-CN" altLang="en-US"/>
          </a:p>
        </p:txBody>
      </p:sp>
      <p:sp>
        <p:nvSpPr>
          <p:cNvPr id="5" name="Footer Placeholder 4">
            <a:extLst>
              <a:ext uri="{FF2B5EF4-FFF2-40B4-BE49-F238E27FC236}">
                <a16:creationId xmlns:a16="http://schemas.microsoft.com/office/drawing/2014/main" id="{76593B6A-6DE9-7C73-1B6B-61440FCF60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3A68C05D-8D41-CD2E-E578-3E45E0F959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708D59-039C-45A9-9337-040DA7A15375}" type="slidenum">
              <a:rPr lang="zh-CN" altLang="en-US" smtClean="0"/>
              <a:t>‹#›</a:t>
            </a:fld>
            <a:endParaRPr lang="zh-CN" altLang="en-US"/>
          </a:p>
        </p:txBody>
      </p:sp>
    </p:spTree>
    <p:extLst>
      <p:ext uri="{BB962C8B-B14F-4D97-AF65-F5344CB8AC3E}">
        <p14:creationId xmlns:p14="http://schemas.microsoft.com/office/powerpoint/2010/main" val="26243393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42CD9-9812-9CB3-B7D5-868DB5F50365}"/>
              </a:ext>
            </a:extLst>
          </p:cNvPr>
          <p:cNvSpPr>
            <a:spLocks noGrp="1"/>
          </p:cNvSpPr>
          <p:nvPr>
            <p:ph type="ctrTitle"/>
          </p:nvPr>
        </p:nvSpPr>
        <p:spPr/>
        <p:txBody>
          <a:bodyPr/>
          <a:lstStyle/>
          <a:p>
            <a:endParaRPr lang="zh-CN" altLang="en-US"/>
          </a:p>
        </p:txBody>
      </p:sp>
      <p:sp>
        <p:nvSpPr>
          <p:cNvPr id="3" name="Subtitle 2">
            <a:extLst>
              <a:ext uri="{FF2B5EF4-FFF2-40B4-BE49-F238E27FC236}">
                <a16:creationId xmlns:a16="http://schemas.microsoft.com/office/drawing/2014/main" id="{F30F3FA8-A683-889B-8DAB-E5BC89742214}"/>
              </a:ext>
            </a:extLst>
          </p:cNvPr>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457293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933DE-8A23-D0BC-8898-0F66D3615E6A}"/>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FBCAF9BA-C416-06A0-C2C0-E1DF2772A470}"/>
              </a:ext>
            </a:extLst>
          </p:cNvPr>
          <p:cNvPicPr>
            <a:picLocks noGrp="1" noChangeAspect="1"/>
          </p:cNvPicPr>
          <p:nvPr>
            <p:ph idx="1"/>
          </p:nvPr>
        </p:nvPicPr>
        <p:blipFill>
          <a:blip r:embed="rId2"/>
          <a:stretch>
            <a:fillRect/>
          </a:stretch>
        </p:blipFill>
        <p:spPr>
          <a:xfrm>
            <a:off x="838200" y="2141537"/>
            <a:ext cx="9348250" cy="4351338"/>
          </a:xfrm>
        </p:spPr>
      </p:pic>
    </p:spTree>
    <p:extLst>
      <p:ext uri="{BB962C8B-B14F-4D97-AF65-F5344CB8AC3E}">
        <p14:creationId xmlns:p14="http://schemas.microsoft.com/office/powerpoint/2010/main" val="17766002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5BEA-1D59-8AD4-EBB1-804E2C3EBF27}"/>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01850C3A-EFCE-C2C9-B57D-C396863E3CD6}"/>
              </a:ext>
            </a:extLst>
          </p:cNvPr>
          <p:cNvPicPr>
            <a:picLocks noGrp="1" noChangeAspect="1"/>
          </p:cNvPicPr>
          <p:nvPr>
            <p:ph idx="1"/>
          </p:nvPr>
        </p:nvPicPr>
        <p:blipFill>
          <a:blip r:embed="rId2"/>
          <a:stretch>
            <a:fillRect/>
          </a:stretch>
        </p:blipFill>
        <p:spPr>
          <a:xfrm>
            <a:off x="838200" y="1913307"/>
            <a:ext cx="7921340" cy="4351338"/>
          </a:xfrm>
        </p:spPr>
      </p:pic>
    </p:spTree>
    <p:extLst>
      <p:ext uri="{BB962C8B-B14F-4D97-AF65-F5344CB8AC3E}">
        <p14:creationId xmlns:p14="http://schemas.microsoft.com/office/powerpoint/2010/main" val="10902276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41FB-E02A-DB23-4E36-6D65B4C13131}"/>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F8F37F10-21CB-B019-FC84-47871940B7BB}"/>
              </a:ext>
            </a:extLst>
          </p:cNvPr>
          <p:cNvPicPr>
            <a:picLocks noGrp="1" noChangeAspect="1"/>
          </p:cNvPicPr>
          <p:nvPr>
            <p:ph idx="1"/>
          </p:nvPr>
        </p:nvPicPr>
        <p:blipFill>
          <a:blip r:embed="rId2"/>
          <a:stretch>
            <a:fillRect/>
          </a:stretch>
        </p:blipFill>
        <p:spPr>
          <a:xfrm>
            <a:off x="838200" y="1877313"/>
            <a:ext cx="10515600" cy="4247961"/>
          </a:xfrm>
        </p:spPr>
      </p:pic>
    </p:spTree>
    <p:extLst>
      <p:ext uri="{BB962C8B-B14F-4D97-AF65-F5344CB8AC3E}">
        <p14:creationId xmlns:p14="http://schemas.microsoft.com/office/powerpoint/2010/main" val="35003961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4F7E-080A-B35B-6E58-E50B44157E69}"/>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A913FB1B-0227-E47D-3720-A97393D6295A}"/>
              </a:ext>
            </a:extLst>
          </p:cNvPr>
          <p:cNvPicPr>
            <a:picLocks noGrp="1" noChangeAspect="1"/>
          </p:cNvPicPr>
          <p:nvPr>
            <p:ph idx="1"/>
          </p:nvPr>
        </p:nvPicPr>
        <p:blipFill>
          <a:blip r:embed="rId2"/>
          <a:stretch>
            <a:fillRect/>
          </a:stretch>
        </p:blipFill>
        <p:spPr>
          <a:xfrm>
            <a:off x="838200" y="2026041"/>
            <a:ext cx="9603840" cy="4351338"/>
          </a:xfrm>
        </p:spPr>
      </p:pic>
    </p:spTree>
    <p:extLst>
      <p:ext uri="{BB962C8B-B14F-4D97-AF65-F5344CB8AC3E}">
        <p14:creationId xmlns:p14="http://schemas.microsoft.com/office/powerpoint/2010/main" val="684791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024115-6A9E-E925-2244-883C3F920329}"/>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01E4BB03-BF28-0BE4-63D3-592264571930}"/>
              </a:ext>
            </a:extLst>
          </p:cNvPr>
          <p:cNvPicPr>
            <a:picLocks noGrp="1" noChangeAspect="1"/>
          </p:cNvPicPr>
          <p:nvPr>
            <p:ph idx="1"/>
          </p:nvPr>
        </p:nvPicPr>
        <p:blipFill>
          <a:blip r:embed="rId2"/>
          <a:stretch>
            <a:fillRect/>
          </a:stretch>
        </p:blipFill>
        <p:spPr>
          <a:xfrm>
            <a:off x="923655" y="1825625"/>
            <a:ext cx="10344690" cy="4351338"/>
          </a:xfrm>
        </p:spPr>
      </p:pic>
    </p:spTree>
    <p:extLst>
      <p:ext uri="{BB962C8B-B14F-4D97-AF65-F5344CB8AC3E}">
        <p14:creationId xmlns:p14="http://schemas.microsoft.com/office/powerpoint/2010/main" val="1993978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3E437B-B648-02FB-2BFE-EA09C38E15C4}"/>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D0E06C3A-23E2-8EAE-7D32-319D722FCF80}"/>
              </a:ext>
            </a:extLst>
          </p:cNvPr>
          <p:cNvPicPr>
            <a:picLocks noGrp="1" noChangeAspect="1"/>
          </p:cNvPicPr>
          <p:nvPr>
            <p:ph idx="1"/>
          </p:nvPr>
        </p:nvPicPr>
        <p:blipFill>
          <a:blip r:embed="rId2"/>
          <a:stretch>
            <a:fillRect/>
          </a:stretch>
        </p:blipFill>
        <p:spPr>
          <a:xfrm>
            <a:off x="838200" y="1872169"/>
            <a:ext cx="10515600" cy="3113661"/>
          </a:xfrm>
        </p:spPr>
      </p:pic>
    </p:spTree>
    <p:extLst>
      <p:ext uri="{BB962C8B-B14F-4D97-AF65-F5344CB8AC3E}">
        <p14:creationId xmlns:p14="http://schemas.microsoft.com/office/powerpoint/2010/main" val="2479246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7F6B1-E770-6B03-B56B-B44A1343FC76}"/>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5799A76A-936B-EA4E-E9C5-DCA31A2EF2C5}"/>
              </a:ext>
            </a:extLst>
          </p:cNvPr>
          <p:cNvPicPr>
            <a:picLocks noGrp="1" noChangeAspect="1"/>
          </p:cNvPicPr>
          <p:nvPr>
            <p:ph idx="1"/>
          </p:nvPr>
        </p:nvPicPr>
        <p:blipFill>
          <a:blip r:embed="rId2"/>
          <a:stretch>
            <a:fillRect/>
          </a:stretch>
        </p:blipFill>
        <p:spPr>
          <a:xfrm>
            <a:off x="838200" y="1934109"/>
            <a:ext cx="10229850" cy="3257550"/>
          </a:xfrm>
        </p:spPr>
      </p:pic>
    </p:spTree>
    <p:extLst>
      <p:ext uri="{BB962C8B-B14F-4D97-AF65-F5344CB8AC3E}">
        <p14:creationId xmlns:p14="http://schemas.microsoft.com/office/powerpoint/2010/main" val="34941799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B7021-02B0-4364-9E10-3FDFB927CBA9}"/>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0F8F63E7-E1FD-8789-8643-692E4BCD42EF}"/>
              </a:ext>
            </a:extLst>
          </p:cNvPr>
          <p:cNvPicPr>
            <a:picLocks noGrp="1" noChangeAspect="1"/>
          </p:cNvPicPr>
          <p:nvPr>
            <p:ph idx="1"/>
          </p:nvPr>
        </p:nvPicPr>
        <p:blipFill>
          <a:blip r:embed="rId2"/>
          <a:stretch>
            <a:fillRect/>
          </a:stretch>
        </p:blipFill>
        <p:spPr>
          <a:xfrm>
            <a:off x="838200" y="1822276"/>
            <a:ext cx="10096500" cy="3238500"/>
          </a:xfrm>
        </p:spPr>
      </p:pic>
    </p:spTree>
    <p:extLst>
      <p:ext uri="{BB962C8B-B14F-4D97-AF65-F5344CB8AC3E}">
        <p14:creationId xmlns:p14="http://schemas.microsoft.com/office/powerpoint/2010/main" val="1940036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6E4638-5A73-4F4B-66FE-48B107293AE9}"/>
              </a:ext>
            </a:extLst>
          </p:cNvPr>
          <p:cNvSpPr>
            <a:spLocks noGrp="1"/>
          </p:cNvSpPr>
          <p:nvPr>
            <p:ph type="title"/>
          </p:nvPr>
        </p:nvSpPr>
        <p:spPr/>
        <p:txBody>
          <a:bodyPr/>
          <a:lstStyle/>
          <a:p>
            <a:r>
              <a:rPr lang="en-CA" altLang="zh-CN" dirty="0"/>
              <a:t>P</a:t>
            </a:r>
            <a:r>
              <a:rPr lang="en-US" altLang="zh-CN" dirty="0"/>
              <a:t>roject1</a:t>
            </a:r>
            <a:endParaRPr lang="zh-CN" altLang="en-US" dirty="0"/>
          </a:p>
        </p:txBody>
      </p:sp>
      <p:pic>
        <p:nvPicPr>
          <p:cNvPr id="5" name="Content Placeholder 4">
            <a:extLst>
              <a:ext uri="{FF2B5EF4-FFF2-40B4-BE49-F238E27FC236}">
                <a16:creationId xmlns:a16="http://schemas.microsoft.com/office/drawing/2014/main" id="{0073BD63-5606-1A8E-4BC8-BE6A43A3885F}"/>
              </a:ext>
            </a:extLst>
          </p:cNvPr>
          <p:cNvPicPr>
            <a:picLocks noGrp="1" noChangeAspect="1"/>
          </p:cNvPicPr>
          <p:nvPr>
            <p:ph idx="1"/>
          </p:nvPr>
        </p:nvPicPr>
        <p:blipFill>
          <a:blip r:embed="rId2"/>
          <a:stretch>
            <a:fillRect/>
          </a:stretch>
        </p:blipFill>
        <p:spPr>
          <a:xfrm>
            <a:off x="838200" y="1690688"/>
            <a:ext cx="8974120" cy="4351338"/>
          </a:xfrm>
        </p:spPr>
      </p:pic>
    </p:spTree>
    <p:extLst>
      <p:ext uri="{BB962C8B-B14F-4D97-AF65-F5344CB8AC3E}">
        <p14:creationId xmlns:p14="http://schemas.microsoft.com/office/powerpoint/2010/main" val="2736435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83687-D872-2D8A-B868-361B95D21B14}"/>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595CCE62-03E2-F3F2-ADF0-B72113B27078}"/>
              </a:ext>
            </a:extLst>
          </p:cNvPr>
          <p:cNvPicPr>
            <a:picLocks noGrp="1" noChangeAspect="1"/>
          </p:cNvPicPr>
          <p:nvPr>
            <p:ph idx="1"/>
          </p:nvPr>
        </p:nvPicPr>
        <p:blipFill>
          <a:blip r:embed="rId2"/>
          <a:stretch>
            <a:fillRect/>
          </a:stretch>
        </p:blipFill>
        <p:spPr>
          <a:xfrm>
            <a:off x="838200" y="1800225"/>
            <a:ext cx="9772650" cy="1628775"/>
          </a:xfrm>
        </p:spPr>
      </p:pic>
    </p:spTree>
    <p:extLst>
      <p:ext uri="{BB962C8B-B14F-4D97-AF65-F5344CB8AC3E}">
        <p14:creationId xmlns:p14="http://schemas.microsoft.com/office/powerpoint/2010/main" val="3395028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D228-6089-5097-38A8-DE47A85793CD}"/>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91A0410E-EC3B-D346-7EB3-23AC05D3873A}"/>
              </a:ext>
            </a:extLst>
          </p:cNvPr>
          <p:cNvSpPr>
            <a:spLocks noGrp="1"/>
          </p:cNvSpPr>
          <p:nvPr>
            <p:ph idx="1"/>
          </p:nvPr>
        </p:nvSpPr>
        <p:spPr>
          <a:xfrm>
            <a:off x="838200" y="1825624"/>
            <a:ext cx="10515600" cy="5032375"/>
          </a:xfrm>
        </p:spPr>
        <p:txBody>
          <a:bodyPr>
            <a:normAutofit lnSpcReduction="10000"/>
          </a:bodyPr>
          <a:lstStyle/>
          <a:p>
            <a:r>
              <a:rPr lang="en-CA" altLang="zh-CN" dirty="0"/>
              <a:t>Introduction (general background, several limitations)</a:t>
            </a:r>
          </a:p>
          <a:p>
            <a:pPr lvl="1"/>
            <a:r>
              <a:rPr lang="en-CA" altLang="zh-CN" dirty="0"/>
              <a:t>One outline figure to present the thesis components. </a:t>
            </a:r>
          </a:p>
          <a:p>
            <a:r>
              <a:rPr lang="en-CA" altLang="zh-CN" dirty="0"/>
              <a:t>Not to address all limitations but some focus</a:t>
            </a:r>
          </a:p>
          <a:p>
            <a:r>
              <a:rPr lang="en-CA" altLang="zh-CN" dirty="0"/>
              <a:t>Four papers</a:t>
            </a:r>
          </a:p>
          <a:p>
            <a:pPr lvl="1"/>
            <a:r>
              <a:rPr lang="en-CA" altLang="zh-CN" dirty="0"/>
              <a:t>Quick recap of the project motivation</a:t>
            </a:r>
          </a:p>
          <a:p>
            <a:pPr lvl="1"/>
            <a:r>
              <a:rPr lang="en-CA" altLang="zh-CN" dirty="0"/>
              <a:t>Results</a:t>
            </a:r>
          </a:p>
          <a:p>
            <a:pPr lvl="1"/>
            <a:r>
              <a:rPr lang="en-CA" altLang="zh-CN" dirty="0"/>
              <a:t>Take-away messages</a:t>
            </a:r>
          </a:p>
          <a:p>
            <a:r>
              <a:rPr lang="en-CA" altLang="zh-CN" dirty="0"/>
              <a:t>Impacts? Applications? </a:t>
            </a:r>
          </a:p>
          <a:p>
            <a:r>
              <a:rPr lang="en-CA" altLang="zh-CN" dirty="0"/>
              <a:t>Acknowledge</a:t>
            </a:r>
          </a:p>
          <a:p>
            <a:r>
              <a:rPr lang="en-CA" altLang="zh-CN" dirty="0"/>
              <a:t>Funding logos? </a:t>
            </a:r>
          </a:p>
          <a:p>
            <a:r>
              <a:rPr lang="en-CA" altLang="zh-CN" dirty="0"/>
              <a:t>Backup: Future direction? </a:t>
            </a:r>
            <a:r>
              <a:rPr lang="en-CA" altLang="zh-CN" dirty="0" err="1"/>
              <a:t>Limitions</a:t>
            </a:r>
            <a:r>
              <a:rPr lang="en-CA" altLang="zh-CN" dirty="0"/>
              <a:t>?</a:t>
            </a:r>
          </a:p>
        </p:txBody>
      </p:sp>
    </p:spTree>
    <p:extLst>
      <p:ext uri="{BB962C8B-B14F-4D97-AF65-F5344CB8AC3E}">
        <p14:creationId xmlns:p14="http://schemas.microsoft.com/office/powerpoint/2010/main" val="3735544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79A3F175-A98E-76F7-D772-753B7B48887E}"/>
              </a:ext>
            </a:extLst>
          </p:cNvPr>
          <p:cNvPicPr>
            <a:picLocks noGrp="1" noChangeAspect="1"/>
          </p:cNvPicPr>
          <p:nvPr>
            <p:ph idx="1"/>
          </p:nvPr>
        </p:nvPicPr>
        <p:blipFill>
          <a:blip r:embed="rId2"/>
          <a:stretch>
            <a:fillRect/>
          </a:stretch>
        </p:blipFill>
        <p:spPr>
          <a:xfrm>
            <a:off x="158609" y="212942"/>
            <a:ext cx="11315232" cy="6539040"/>
          </a:xfrm>
        </p:spPr>
      </p:pic>
    </p:spTree>
    <p:extLst>
      <p:ext uri="{BB962C8B-B14F-4D97-AF65-F5344CB8AC3E}">
        <p14:creationId xmlns:p14="http://schemas.microsoft.com/office/powerpoint/2010/main" val="1023248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557BD70-1FBB-9EE0-D0FA-723A42A8DE6A}"/>
              </a:ext>
            </a:extLst>
          </p:cNvPr>
          <p:cNvPicPr>
            <a:picLocks noGrp="1" noChangeAspect="1"/>
          </p:cNvPicPr>
          <p:nvPr>
            <p:ph idx="1"/>
          </p:nvPr>
        </p:nvPicPr>
        <p:blipFill>
          <a:blip r:embed="rId2"/>
          <a:stretch>
            <a:fillRect/>
          </a:stretch>
        </p:blipFill>
        <p:spPr>
          <a:xfrm>
            <a:off x="243920" y="275571"/>
            <a:ext cx="11092135" cy="6490445"/>
          </a:xfrm>
        </p:spPr>
      </p:pic>
    </p:spTree>
    <p:extLst>
      <p:ext uri="{BB962C8B-B14F-4D97-AF65-F5344CB8AC3E}">
        <p14:creationId xmlns:p14="http://schemas.microsoft.com/office/powerpoint/2010/main" val="9884588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6F2753C-C142-0142-52AB-8256811C3CA8}"/>
              </a:ext>
            </a:extLst>
          </p:cNvPr>
          <p:cNvPicPr>
            <a:picLocks noGrp="1" noChangeAspect="1"/>
          </p:cNvPicPr>
          <p:nvPr>
            <p:ph idx="1"/>
          </p:nvPr>
        </p:nvPicPr>
        <p:blipFill>
          <a:blip r:embed="rId2"/>
          <a:stretch>
            <a:fillRect/>
          </a:stretch>
        </p:blipFill>
        <p:spPr>
          <a:xfrm>
            <a:off x="131259" y="200416"/>
            <a:ext cx="11470834" cy="6657583"/>
          </a:xfrm>
        </p:spPr>
      </p:pic>
    </p:spTree>
    <p:extLst>
      <p:ext uri="{BB962C8B-B14F-4D97-AF65-F5344CB8AC3E}">
        <p14:creationId xmlns:p14="http://schemas.microsoft.com/office/powerpoint/2010/main" val="1137225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6D52-3EA8-75C9-3AF0-9E6621274443}"/>
              </a:ext>
            </a:extLst>
          </p:cNvPr>
          <p:cNvSpPr>
            <a:spLocks noGrp="1"/>
          </p:cNvSpPr>
          <p:nvPr>
            <p:ph type="title"/>
          </p:nvPr>
        </p:nvSpPr>
        <p:spPr/>
        <p:txBody>
          <a:bodyPr/>
          <a:lstStyle/>
          <a:p>
            <a:r>
              <a:rPr lang="en-CA" altLang="zh-CN" dirty="0"/>
              <a:t>Project 2</a:t>
            </a:r>
            <a:endParaRPr lang="zh-CN" altLang="en-US" dirty="0"/>
          </a:p>
        </p:txBody>
      </p:sp>
      <p:pic>
        <p:nvPicPr>
          <p:cNvPr id="5" name="Content Placeholder 4">
            <a:extLst>
              <a:ext uri="{FF2B5EF4-FFF2-40B4-BE49-F238E27FC236}">
                <a16:creationId xmlns:a16="http://schemas.microsoft.com/office/drawing/2014/main" id="{7D6CF0B5-5C7F-A824-65C9-556E0E3407D2}"/>
              </a:ext>
            </a:extLst>
          </p:cNvPr>
          <p:cNvPicPr>
            <a:picLocks noGrp="1" noChangeAspect="1"/>
          </p:cNvPicPr>
          <p:nvPr>
            <p:ph idx="1"/>
          </p:nvPr>
        </p:nvPicPr>
        <p:blipFill>
          <a:blip r:embed="rId2"/>
          <a:stretch>
            <a:fillRect/>
          </a:stretch>
        </p:blipFill>
        <p:spPr>
          <a:xfrm>
            <a:off x="1047750" y="1862931"/>
            <a:ext cx="10096500" cy="4276725"/>
          </a:xfrm>
        </p:spPr>
      </p:pic>
    </p:spTree>
    <p:extLst>
      <p:ext uri="{BB962C8B-B14F-4D97-AF65-F5344CB8AC3E}">
        <p14:creationId xmlns:p14="http://schemas.microsoft.com/office/powerpoint/2010/main" val="41656137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C945F9A-882F-4267-084F-D76878F31DBA}"/>
              </a:ext>
            </a:extLst>
          </p:cNvPr>
          <p:cNvPicPr>
            <a:picLocks noGrp="1" noChangeAspect="1"/>
          </p:cNvPicPr>
          <p:nvPr>
            <p:ph idx="1"/>
          </p:nvPr>
        </p:nvPicPr>
        <p:blipFill>
          <a:blip r:embed="rId2"/>
          <a:stretch>
            <a:fillRect/>
          </a:stretch>
        </p:blipFill>
        <p:spPr>
          <a:xfrm>
            <a:off x="296979" y="187890"/>
            <a:ext cx="9866998" cy="6488483"/>
          </a:xfrm>
        </p:spPr>
      </p:pic>
    </p:spTree>
    <p:extLst>
      <p:ext uri="{BB962C8B-B14F-4D97-AF65-F5344CB8AC3E}">
        <p14:creationId xmlns:p14="http://schemas.microsoft.com/office/powerpoint/2010/main" val="3558421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6DD4993-88CF-DF85-7A35-0A5A122661D8}"/>
              </a:ext>
            </a:extLst>
          </p:cNvPr>
          <p:cNvPicPr>
            <a:picLocks noGrp="1" noChangeAspect="1"/>
          </p:cNvPicPr>
          <p:nvPr>
            <p:ph idx="1"/>
          </p:nvPr>
        </p:nvPicPr>
        <p:blipFill>
          <a:blip r:embed="rId2"/>
          <a:stretch>
            <a:fillRect/>
          </a:stretch>
        </p:blipFill>
        <p:spPr>
          <a:xfrm>
            <a:off x="317932" y="733306"/>
            <a:ext cx="11356326" cy="5391387"/>
          </a:xfrm>
        </p:spPr>
      </p:pic>
    </p:spTree>
    <p:extLst>
      <p:ext uri="{BB962C8B-B14F-4D97-AF65-F5344CB8AC3E}">
        <p14:creationId xmlns:p14="http://schemas.microsoft.com/office/powerpoint/2010/main" val="12430054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690BB204-C05D-9D49-7544-A3EB6F38A486}"/>
              </a:ext>
            </a:extLst>
          </p:cNvPr>
          <p:cNvPicPr>
            <a:picLocks noGrp="1" noChangeAspect="1"/>
          </p:cNvPicPr>
          <p:nvPr>
            <p:ph idx="1"/>
          </p:nvPr>
        </p:nvPicPr>
        <p:blipFill>
          <a:blip r:embed="rId2"/>
          <a:stretch>
            <a:fillRect/>
          </a:stretch>
        </p:blipFill>
        <p:spPr>
          <a:xfrm>
            <a:off x="588593" y="350729"/>
            <a:ext cx="10835143" cy="6260874"/>
          </a:xfrm>
        </p:spPr>
      </p:pic>
    </p:spTree>
    <p:extLst>
      <p:ext uri="{BB962C8B-B14F-4D97-AF65-F5344CB8AC3E}">
        <p14:creationId xmlns:p14="http://schemas.microsoft.com/office/powerpoint/2010/main" val="21427206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515090A-5B10-9BE5-FE5C-5D0BF029076F}"/>
              </a:ext>
            </a:extLst>
          </p:cNvPr>
          <p:cNvPicPr>
            <a:picLocks noGrp="1" noChangeAspect="1"/>
          </p:cNvPicPr>
          <p:nvPr>
            <p:ph idx="1"/>
          </p:nvPr>
        </p:nvPicPr>
        <p:blipFill>
          <a:blip r:embed="rId2"/>
          <a:stretch>
            <a:fillRect/>
          </a:stretch>
        </p:blipFill>
        <p:spPr>
          <a:xfrm>
            <a:off x="195466" y="375781"/>
            <a:ext cx="10233848" cy="6288066"/>
          </a:xfrm>
        </p:spPr>
      </p:pic>
    </p:spTree>
    <p:extLst>
      <p:ext uri="{BB962C8B-B14F-4D97-AF65-F5344CB8AC3E}">
        <p14:creationId xmlns:p14="http://schemas.microsoft.com/office/powerpoint/2010/main" val="38244473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7D9E8-6045-05D6-FA98-E963B4781F64}"/>
              </a:ext>
            </a:extLst>
          </p:cNvPr>
          <p:cNvSpPr>
            <a:spLocks noGrp="1"/>
          </p:cNvSpPr>
          <p:nvPr>
            <p:ph type="title"/>
          </p:nvPr>
        </p:nvSpPr>
        <p:spPr/>
        <p:txBody>
          <a:bodyPr/>
          <a:lstStyle/>
          <a:p>
            <a:r>
              <a:rPr lang="en-CA" altLang="zh-CN" dirty="0"/>
              <a:t>Project 3</a:t>
            </a:r>
            <a:endParaRPr lang="zh-CN" altLang="en-US" dirty="0"/>
          </a:p>
        </p:txBody>
      </p:sp>
      <p:pic>
        <p:nvPicPr>
          <p:cNvPr id="5" name="Content Placeholder 4">
            <a:extLst>
              <a:ext uri="{FF2B5EF4-FFF2-40B4-BE49-F238E27FC236}">
                <a16:creationId xmlns:a16="http://schemas.microsoft.com/office/drawing/2014/main" id="{9C6AB598-BB14-8146-D6EF-FEE388EF9DD5}"/>
              </a:ext>
            </a:extLst>
          </p:cNvPr>
          <p:cNvPicPr>
            <a:picLocks noGrp="1" noChangeAspect="1"/>
          </p:cNvPicPr>
          <p:nvPr>
            <p:ph idx="1"/>
          </p:nvPr>
        </p:nvPicPr>
        <p:blipFill>
          <a:blip r:embed="rId2"/>
          <a:stretch>
            <a:fillRect/>
          </a:stretch>
        </p:blipFill>
        <p:spPr>
          <a:xfrm>
            <a:off x="2453165" y="1825625"/>
            <a:ext cx="7285669" cy="4351338"/>
          </a:xfrm>
        </p:spPr>
      </p:pic>
    </p:spTree>
    <p:extLst>
      <p:ext uri="{BB962C8B-B14F-4D97-AF65-F5344CB8AC3E}">
        <p14:creationId xmlns:p14="http://schemas.microsoft.com/office/powerpoint/2010/main" val="4261180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D3C90-52AA-EEC5-B8D5-73992B16318A}"/>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8CB317EF-1794-E641-1878-AFEA74859252}"/>
              </a:ext>
            </a:extLst>
          </p:cNvPr>
          <p:cNvPicPr>
            <a:picLocks noGrp="1" noChangeAspect="1"/>
          </p:cNvPicPr>
          <p:nvPr>
            <p:ph idx="1"/>
          </p:nvPr>
        </p:nvPicPr>
        <p:blipFill>
          <a:blip r:embed="rId2"/>
          <a:stretch>
            <a:fillRect/>
          </a:stretch>
        </p:blipFill>
        <p:spPr>
          <a:xfrm>
            <a:off x="1590599" y="1825625"/>
            <a:ext cx="9010801" cy="4351338"/>
          </a:xfrm>
        </p:spPr>
      </p:pic>
    </p:spTree>
    <p:extLst>
      <p:ext uri="{BB962C8B-B14F-4D97-AF65-F5344CB8AC3E}">
        <p14:creationId xmlns:p14="http://schemas.microsoft.com/office/powerpoint/2010/main" val="40947480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708FA-1C78-DF4E-4520-92365127E439}"/>
              </a:ext>
            </a:extLst>
          </p:cNvPr>
          <p:cNvSpPr>
            <a:spLocks noGrp="1"/>
          </p:cNvSpPr>
          <p:nvPr>
            <p:ph type="title"/>
          </p:nvPr>
        </p:nvSpPr>
        <p:spPr/>
        <p:txBody>
          <a:bodyPr/>
          <a:lstStyle/>
          <a:p>
            <a:r>
              <a:rPr lang="en-CA" altLang="zh-CN" dirty="0"/>
              <a:t>Questions</a:t>
            </a:r>
            <a:endParaRPr lang="zh-CN" altLang="en-US" dirty="0"/>
          </a:p>
        </p:txBody>
      </p:sp>
      <p:sp>
        <p:nvSpPr>
          <p:cNvPr id="3" name="Content Placeholder 2">
            <a:extLst>
              <a:ext uri="{FF2B5EF4-FFF2-40B4-BE49-F238E27FC236}">
                <a16:creationId xmlns:a16="http://schemas.microsoft.com/office/drawing/2014/main" id="{A54304D8-F5DD-8B11-189A-BD095947232D}"/>
              </a:ext>
            </a:extLst>
          </p:cNvPr>
          <p:cNvSpPr>
            <a:spLocks noGrp="1"/>
          </p:cNvSpPr>
          <p:nvPr>
            <p:ph idx="1"/>
          </p:nvPr>
        </p:nvSpPr>
        <p:spPr/>
        <p:txBody>
          <a:bodyPr/>
          <a:lstStyle/>
          <a:p>
            <a:r>
              <a:rPr lang="en-CA" altLang="zh-CN" dirty="0"/>
              <a:t>1. Know your examiners [5 key words about their studies]</a:t>
            </a:r>
          </a:p>
          <a:p>
            <a:r>
              <a:rPr lang="en-CA" altLang="zh-CN" dirty="0"/>
              <a:t>2. Know all your works</a:t>
            </a:r>
          </a:p>
          <a:p>
            <a:r>
              <a:rPr lang="en-CA" altLang="zh-CN" dirty="0"/>
              <a:t>3. Know some basic of your research filed and future directions. </a:t>
            </a:r>
            <a:endParaRPr lang="zh-CN" altLang="en-US" dirty="0"/>
          </a:p>
        </p:txBody>
      </p:sp>
    </p:spTree>
    <p:extLst>
      <p:ext uri="{BB962C8B-B14F-4D97-AF65-F5344CB8AC3E}">
        <p14:creationId xmlns:p14="http://schemas.microsoft.com/office/powerpoint/2010/main" val="28585783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276986-9DC9-8355-7B19-B785ABCC344B}"/>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4876E44C-E6CD-5E99-3BBE-E35031F075C5}"/>
              </a:ext>
            </a:extLst>
          </p:cNvPr>
          <p:cNvPicPr>
            <a:picLocks noGrp="1" noChangeAspect="1"/>
          </p:cNvPicPr>
          <p:nvPr>
            <p:ph idx="1"/>
          </p:nvPr>
        </p:nvPicPr>
        <p:blipFill>
          <a:blip r:embed="rId2"/>
          <a:stretch>
            <a:fillRect/>
          </a:stretch>
        </p:blipFill>
        <p:spPr>
          <a:xfrm>
            <a:off x="1092761" y="1825625"/>
            <a:ext cx="10006477" cy="4351338"/>
          </a:xfrm>
        </p:spPr>
      </p:pic>
    </p:spTree>
    <p:extLst>
      <p:ext uri="{BB962C8B-B14F-4D97-AF65-F5344CB8AC3E}">
        <p14:creationId xmlns:p14="http://schemas.microsoft.com/office/powerpoint/2010/main" val="23511080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F1A27-DA48-57C2-D7CD-89402572D0D0}"/>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52980D5B-B965-A357-7DF9-CEE3C02F2371}"/>
              </a:ext>
            </a:extLst>
          </p:cNvPr>
          <p:cNvPicPr>
            <a:picLocks noGrp="1" noChangeAspect="1"/>
          </p:cNvPicPr>
          <p:nvPr>
            <p:ph idx="1"/>
          </p:nvPr>
        </p:nvPicPr>
        <p:blipFill>
          <a:blip r:embed="rId2"/>
          <a:stretch>
            <a:fillRect/>
          </a:stretch>
        </p:blipFill>
        <p:spPr>
          <a:xfrm>
            <a:off x="838200" y="1839522"/>
            <a:ext cx="8806841" cy="4906860"/>
          </a:xfrm>
        </p:spPr>
      </p:pic>
    </p:spTree>
    <p:extLst>
      <p:ext uri="{BB962C8B-B14F-4D97-AF65-F5344CB8AC3E}">
        <p14:creationId xmlns:p14="http://schemas.microsoft.com/office/powerpoint/2010/main" val="24052000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C070E-35BB-6CB6-83C0-6213DCBAE457}"/>
              </a:ext>
            </a:extLst>
          </p:cNvPr>
          <p:cNvSpPr>
            <a:spLocks noGrp="1"/>
          </p:cNvSpPr>
          <p:nvPr>
            <p:ph type="title"/>
          </p:nvPr>
        </p:nvSpPr>
        <p:spPr/>
        <p:txBody>
          <a:bodyPr/>
          <a:lstStyle/>
          <a:p>
            <a:r>
              <a:rPr lang="en-CA" altLang="zh-CN" dirty="0"/>
              <a:t>Project 4</a:t>
            </a:r>
            <a:endParaRPr lang="zh-CN" altLang="en-US" dirty="0"/>
          </a:p>
        </p:txBody>
      </p:sp>
      <p:pic>
        <p:nvPicPr>
          <p:cNvPr id="5" name="Content Placeholder 4">
            <a:extLst>
              <a:ext uri="{FF2B5EF4-FFF2-40B4-BE49-F238E27FC236}">
                <a16:creationId xmlns:a16="http://schemas.microsoft.com/office/drawing/2014/main" id="{6BF83C4D-18E6-EAEB-923F-0C92FA6D26E0}"/>
              </a:ext>
            </a:extLst>
          </p:cNvPr>
          <p:cNvPicPr>
            <a:picLocks noGrp="1" noChangeAspect="1"/>
          </p:cNvPicPr>
          <p:nvPr>
            <p:ph idx="1"/>
          </p:nvPr>
        </p:nvPicPr>
        <p:blipFill>
          <a:blip r:embed="rId2"/>
          <a:stretch>
            <a:fillRect/>
          </a:stretch>
        </p:blipFill>
        <p:spPr>
          <a:xfrm>
            <a:off x="838200" y="1825625"/>
            <a:ext cx="9324347" cy="4988678"/>
          </a:xfrm>
        </p:spPr>
      </p:pic>
    </p:spTree>
    <p:extLst>
      <p:ext uri="{BB962C8B-B14F-4D97-AF65-F5344CB8AC3E}">
        <p14:creationId xmlns:p14="http://schemas.microsoft.com/office/powerpoint/2010/main" val="34563789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82577-F724-8E72-3D60-75A95176D5AC}"/>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FFBC5DE0-499E-DE27-DCB1-A946BE3B7F41}"/>
              </a:ext>
            </a:extLst>
          </p:cNvPr>
          <p:cNvPicPr>
            <a:picLocks noGrp="1" noChangeAspect="1"/>
          </p:cNvPicPr>
          <p:nvPr>
            <p:ph idx="1"/>
          </p:nvPr>
        </p:nvPicPr>
        <p:blipFill>
          <a:blip r:embed="rId2"/>
          <a:stretch>
            <a:fillRect/>
          </a:stretch>
        </p:blipFill>
        <p:spPr>
          <a:xfrm>
            <a:off x="1003910" y="1825625"/>
            <a:ext cx="10184180" cy="4351338"/>
          </a:xfrm>
        </p:spPr>
      </p:pic>
    </p:spTree>
    <p:extLst>
      <p:ext uri="{BB962C8B-B14F-4D97-AF65-F5344CB8AC3E}">
        <p14:creationId xmlns:p14="http://schemas.microsoft.com/office/powerpoint/2010/main" val="2551380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99EC2-E8BF-A976-A4E3-D6669D6676F9}"/>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EC0070FD-8257-2CF7-B23B-18187817F79C}"/>
              </a:ext>
            </a:extLst>
          </p:cNvPr>
          <p:cNvSpPr>
            <a:spLocks noGrp="1"/>
          </p:cNvSpPr>
          <p:nvPr>
            <p:ph idx="1"/>
          </p:nvPr>
        </p:nvSpPr>
        <p:spPr/>
        <p:txBody>
          <a:bodyPr/>
          <a:lstStyle/>
          <a:p>
            <a:endParaRPr lang="zh-CN" altLang="en-US" dirty="0"/>
          </a:p>
        </p:txBody>
      </p:sp>
      <p:pic>
        <p:nvPicPr>
          <p:cNvPr id="5" name="Picture 4">
            <a:extLst>
              <a:ext uri="{FF2B5EF4-FFF2-40B4-BE49-F238E27FC236}">
                <a16:creationId xmlns:a16="http://schemas.microsoft.com/office/drawing/2014/main" id="{016F18FC-2F07-7B5A-4613-4A241C966266}"/>
              </a:ext>
            </a:extLst>
          </p:cNvPr>
          <p:cNvPicPr>
            <a:picLocks noChangeAspect="1"/>
          </p:cNvPicPr>
          <p:nvPr/>
        </p:nvPicPr>
        <p:blipFill>
          <a:blip r:embed="rId2"/>
          <a:stretch>
            <a:fillRect/>
          </a:stretch>
        </p:blipFill>
        <p:spPr>
          <a:xfrm>
            <a:off x="453282" y="92307"/>
            <a:ext cx="11285436" cy="6765693"/>
          </a:xfrm>
          <a:prstGeom prst="rect">
            <a:avLst/>
          </a:prstGeom>
        </p:spPr>
      </p:pic>
    </p:spTree>
    <p:extLst>
      <p:ext uri="{BB962C8B-B14F-4D97-AF65-F5344CB8AC3E}">
        <p14:creationId xmlns:p14="http://schemas.microsoft.com/office/powerpoint/2010/main" val="20844333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27AF5-04BE-0676-4C6C-C6980AE1E395}"/>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F345B764-019D-2785-BAA8-4F37691AC438}"/>
              </a:ext>
            </a:extLst>
          </p:cNvPr>
          <p:cNvSpPr>
            <a:spLocks noGrp="1"/>
          </p:cNvSpPr>
          <p:nvPr>
            <p:ph idx="1"/>
          </p:nvPr>
        </p:nvSpPr>
        <p:spPr/>
        <p:txBody>
          <a:bodyPr/>
          <a:lstStyle/>
          <a:p>
            <a:endParaRPr lang="zh-CN" altLang="en-US" dirty="0"/>
          </a:p>
        </p:txBody>
      </p:sp>
      <p:pic>
        <p:nvPicPr>
          <p:cNvPr id="5" name="Picture 4">
            <a:extLst>
              <a:ext uri="{FF2B5EF4-FFF2-40B4-BE49-F238E27FC236}">
                <a16:creationId xmlns:a16="http://schemas.microsoft.com/office/drawing/2014/main" id="{4B3F39B6-FBEA-7BE0-50FA-2F0DE44210E8}"/>
              </a:ext>
            </a:extLst>
          </p:cNvPr>
          <p:cNvPicPr>
            <a:picLocks noChangeAspect="1"/>
          </p:cNvPicPr>
          <p:nvPr/>
        </p:nvPicPr>
        <p:blipFill>
          <a:blip r:embed="rId2"/>
          <a:stretch>
            <a:fillRect/>
          </a:stretch>
        </p:blipFill>
        <p:spPr>
          <a:xfrm>
            <a:off x="221691" y="0"/>
            <a:ext cx="11748617" cy="6858000"/>
          </a:xfrm>
          <a:prstGeom prst="rect">
            <a:avLst/>
          </a:prstGeom>
        </p:spPr>
      </p:pic>
    </p:spTree>
    <p:extLst>
      <p:ext uri="{BB962C8B-B14F-4D97-AF65-F5344CB8AC3E}">
        <p14:creationId xmlns:p14="http://schemas.microsoft.com/office/powerpoint/2010/main" val="20531278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7E885-8932-E796-5A06-FB55F00094E5}"/>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B245D56E-B399-821E-CE16-E3A0D353B9BD}"/>
              </a:ext>
            </a:extLst>
          </p:cNvPr>
          <p:cNvSpPr>
            <a:spLocks noGrp="1"/>
          </p:cNvSpPr>
          <p:nvPr>
            <p:ph idx="1"/>
          </p:nvPr>
        </p:nvSpPr>
        <p:spPr/>
        <p:txBody>
          <a:bodyPr/>
          <a:lstStyle/>
          <a:p>
            <a:endParaRPr lang="zh-CN" altLang="en-US"/>
          </a:p>
        </p:txBody>
      </p:sp>
      <p:pic>
        <p:nvPicPr>
          <p:cNvPr id="5" name="Picture 4">
            <a:extLst>
              <a:ext uri="{FF2B5EF4-FFF2-40B4-BE49-F238E27FC236}">
                <a16:creationId xmlns:a16="http://schemas.microsoft.com/office/drawing/2014/main" id="{6FB76412-A96B-DCA7-C399-11096D203D19}"/>
              </a:ext>
            </a:extLst>
          </p:cNvPr>
          <p:cNvPicPr>
            <a:picLocks noChangeAspect="1"/>
          </p:cNvPicPr>
          <p:nvPr/>
        </p:nvPicPr>
        <p:blipFill>
          <a:blip r:embed="rId2"/>
          <a:stretch>
            <a:fillRect/>
          </a:stretch>
        </p:blipFill>
        <p:spPr>
          <a:xfrm>
            <a:off x="163506" y="0"/>
            <a:ext cx="11864988" cy="6858000"/>
          </a:xfrm>
          <a:prstGeom prst="rect">
            <a:avLst/>
          </a:prstGeom>
        </p:spPr>
      </p:pic>
    </p:spTree>
    <p:extLst>
      <p:ext uri="{BB962C8B-B14F-4D97-AF65-F5344CB8AC3E}">
        <p14:creationId xmlns:p14="http://schemas.microsoft.com/office/powerpoint/2010/main" val="24275240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B2ABE-A1C6-5C7F-95DB-49CFBADC245E}"/>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F8418C49-C4FE-F053-AA23-C6BBE868C0C3}"/>
              </a:ext>
            </a:extLst>
          </p:cNvPr>
          <p:cNvSpPr>
            <a:spLocks noGrp="1"/>
          </p:cNvSpPr>
          <p:nvPr>
            <p:ph idx="1"/>
          </p:nvPr>
        </p:nvSpPr>
        <p:spPr/>
        <p:txBody>
          <a:bodyPr/>
          <a:lstStyle/>
          <a:p>
            <a:endParaRPr lang="zh-CN" altLang="en-US"/>
          </a:p>
        </p:txBody>
      </p:sp>
      <p:pic>
        <p:nvPicPr>
          <p:cNvPr id="5" name="Picture 4">
            <a:extLst>
              <a:ext uri="{FF2B5EF4-FFF2-40B4-BE49-F238E27FC236}">
                <a16:creationId xmlns:a16="http://schemas.microsoft.com/office/drawing/2014/main" id="{79DBB344-62A9-3EB9-0792-8A966438DB57}"/>
              </a:ext>
            </a:extLst>
          </p:cNvPr>
          <p:cNvPicPr>
            <a:picLocks noChangeAspect="1"/>
          </p:cNvPicPr>
          <p:nvPr/>
        </p:nvPicPr>
        <p:blipFill>
          <a:blip r:embed="rId2"/>
          <a:stretch>
            <a:fillRect/>
          </a:stretch>
        </p:blipFill>
        <p:spPr>
          <a:xfrm>
            <a:off x="448506" y="0"/>
            <a:ext cx="11294988" cy="6858000"/>
          </a:xfrm>
          <a:prstGeom prst="rect">
            <a:avLst/>
          </a:prstGeom>
        </p:spPr>
      </p:pic>
    </p:spTree>
    <p:extLst>
      <p:ext uri="{BB962C8B-B14F-4D97-AF65-F5344CB8AC3E}">
        <p14:creationId xmlns:p14="http://schemas.microsoft.com/office/powerpoint/2010/main" val="7247437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C4A3B-1E77-4C9F-875B-E334DB3FC1F7}"/>
              </a:ext>
            </a:extLst>
          </p:cNvPr>
          <p:cNvSpPr>
            <a:spLocks noGrp="1"/>
          </p:cNvSpPr>
          <p:nvPr>
            <p:ph type="title"/>
          </p:nvPr>
        </p:nvSpPr>
        <p:spPr/>
        <p:txBody>
          <a:bodyPr/>
          <a:lstStyle/>
          <a:p>
            <a:endParaRPr lang="zh-CN" altLang="en-US" dirty="0"/>
          </a:p>
        </p:txBody>
      </p:sp>
      <p:pic>
        <p:nvPicPr>
          <p:cNvPr id="6" name="Content Placeholder 5">
            <a:extLst>
              <a:ext uri="{FF2B5EF4-FFF2-40B4-BE49-F238E27FC236}">
                <a16:creationId xmlns:a16="http://schemas.microsoft.com/office/drawing/2014/main" id="{DB37840E-0F36-E22E-DB67-9B51EF7B7835}"/>
              </a:ext>
            </a:extLst>
          </p:cNvPr>
          <p:cNvPicPr>
            <a:picLocks noGrp="1" noChangeAspect="1"/>
          </p:cNvPicPr>
          <p:nvPr>
            <p:ph idx="1"/>
          </p:nvPr>
        </p:nvPicPr>
        <p:blipFill>
          <a:blip r:embed="rId2"/>
          <a:stretch>
            <a:fillRect/>
          </a:stretch>
        </p:blipFill>
        <p:spPr>
          <a:xfrm>
            <a:off x="926926" y="1825625"/>
            <a:ext cx="9550041" cy="4742726"/>
          </a:xfrm>
          <a:prstGeom prst="rect">
            <a:avLst/>
          </a:prstGeom>
        </p:spPr>
      </p:pic>
    </p:spTree>
    <p:extLst>
      <p:ext uri="{BB962C8B-B14F-4D97-AF65-F5344CB8AC3E}">
        <p14:creationId xmlns:p14="http://schemas.microsoft.com/office/powerpoint/2010/main" val="18538906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BC970-5297-32C8-554F-F1A0362D3481}"/>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B99A5E76-1CD7-3798-50FC-2002A63D1F3A}"/>
              </a:ext>
            </a:extLst>
          </p:cNvPr>
          <p:cNvPicPr>
            <a:picLocks noGrp="1" noChangeAspect="1"/>
          </p:cNvPicPr>
          <p:nvPr>
            <p:ph idx="1"/>
          </p:nvPr>
        </p:nvPicPr>
        <p:blipFill>
          <a:blip r:embed="rId2"/>
          <a:stretch>
            <a:fillRect/>
          </a:stretch>
        </p:blipFill>
        <p:spPr>
          <a:xfrm>
            <a:off x="1109662" y="2610644"/>
            <a:ext cx="9972675" cy="2781300"/>
          </a:xfrm>
        </p:spPr>
      </p:pic>
    </p:spTree>
    <p:extLst>
      <p:ext uri="{BB962C8B-B14F-4D97-AF65-F5344CB8AC3E}">
        <p14:creationId xmlns:p14="http://schemas.microsoft.com/office/powerpoint/2010/main" val="30222330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917D9-8B4A-942D-A463-8E7EA38EBEDF}"/>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2DC9F8A6-FC8A-08C5-CC9D-B502318BE51B}"/>
              </a:ext>
            </a:extLst>
          </p:cNvPr>
          <p:cNvSpPr>
            <a:spLocks noGrp="1"/>
          </p:cNvSpPr>
          <p:nvPr>
            <p:ph idx="1"/>
          </p:nvPr>
        </p:nvSpPr>
        <p:spPr/>
        <p:txBody>
          <a:bodyPr/>
          <a:lstStyle/>
          <a:p>
            <a:r>
              <a:rPr lang="en-CA" altLang="zh-CN" dirty="0"/>
              <a:t>1. Please add slide numbers.   2. No need to introduce from Stone Age techniques such as Sanger sequencing etc. Just start with the modern repositories.   3. The flow of introducing Chen’s paper on disentanglement is not right. You may introduce that after talking about </a:t>
            </a:r>
            <a:r>
              <a:rPr lang="en-CA" altLang="zh-CN" dirty="0" err="1"/>
              <a:t>sTF</a:t>
            </a:r>
            <a:r>
              <a:rPr lang="en-CA" altLang="zh-CN" dirty="0"/>
              <a:t> and trans papers (still within your Introduction part). It is inconsistent to </a:t>
            </a:r>
            <a:r>
              <a:rPr lang="en-CA" altLang="zh-CN" dirty="0" err="1"/>
              <a:t>sTF</a:t>
            </a:r>
            <a:r>
              <a:rPr lang="en-CA" altLang="zh-CN" dirty="0"/>
              <a:t> and trans projects, but unlocks the next two projects IMAS and </a:t>
            </a:r>
            <a:r>
              <a:rPr lang="en-CA" altLang="zh-CN" dirty="0" err="1"/>
              <a:t>rv.</a:t>
            </a:r>
            <a:r>
              <a:rPr lang="en-CA" altLang="zh-CN" dirty="0"/>
              <a:t>   4. Put </a:t>
            </a:r>
            <a:r>
              <a:rPr lang="en-CA" altLang="zh-CN" dirty="0" err="1"/>
              <a:t>Lilit’s</a:t>
            </a:r>
            <a:r>
              <a:rPr lang="en-CA" altLang="zh-CN" dirty="0"/>
              <a:t> name on the page where you mention Paul Arnold. It is not good to just generally refer to “group members”.   5. Forgot whether you have cited your papers/manuscripts at the corner of the slides. Please add if haven’t.   Finally we need a better group picture!</a:t>
            </a:r>
            <a:endParaRPr lang="zh-CN" altLang="en-US" dirty="0"/>
          </a:p>
        </p:txBody>
      </p:sp>
    </p:spTree>
    <p:extLst>
      <p:ext uri="{BB962C8B-B14F-4D97-AF65-F5344CB8AC3E}">
        <p14:creationId xmlns:p14="http://schemas.microsoft.com/office/powerpoint/2010/main" val="40347267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87755-30D4-092A-9067-2D1C5B892BCB}"/>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3505384C-29EA-6806-AD35-A9E7C316D857}"/>
              </a:ext>
            </a:extLst>
          </p:cNvPr>
          <p:cNvPicPr>
            <a:picLocks noGrp="1" noChangeAspect="1"/>
          </p:cNvPicPr>
          <p:nvPr>
            <p:ph idx="1"/>
          </p:nvPr>
        </p:nvPicPr>
        <p:blipFill>
          <a:blip r:embed="rId2"/>
          <a:stretch>
            <a:fillRect/>
          </a:stretch>
        </p:blipFill>
        <p:spPr>
          <a:xfrm>
            <a:off x="838200" y="1875729"/>
            <a:ext cx="9288824" cy="4617146"/>
          </a:xfrm>
        </p:spPr>
      </p:pic>
    </p:spTree>
    <p:extLst>
      <p:ext uri="{BB962C8B-B14F-4D97-AF65-F5344CB8AC3E}">
        <p14:creationId xmlns:p14="http://schemas.microsoft.com/office/powerpoint/2010/main" val="27700985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EC798-62C1-7028-FF17-80CD02499E72}"/>
              </a:ext>
            </a:extLst>
          </p:cNvPr>
          <p:cNvSpPr>
            <a:spLocks noGrp="1"/>
          </p:cNvSpPr>
          <p:nvPr>
            <p:ph type="title"/>
          </p:nvPr>
        </p:nvSpPr>
        <p:spPr/>
        <p:txBody>
          <a:bodyPr/>
          <a:lstStyle/>
          <a:p>
            <a:endParaRPr lang="zh-CN" altLang="en-US"/>
          </a:p>
        </p:txBody>
      </p:sp>
      <p:sp>
        <p:nvSpPr>
          <p:cNvPr id="3" name="Content Placeholder 2">
            <a:extLst>
              <a:ext uri="{FF2B5EF4-FFF2-40B4-BE49-F238E27FC236}">
                <a16:creationId xmlns:a16="http://schemas.microsoft.com/office/drawing/2014/main" id="{23449077-B6DD-7B56-ED75-E9FDBF8D9417}"/>
              </a:ext>
            </a:extLst>
          </p:cNvPr>
          <p:cNvSpPr>
            <a:spLocks noGrp="1"/>
          </p:cNvSpPr>
          <p:nvPr>
            <p:ph idx="1"/>
          </p:nvPr>
        </p:nvSpPr>
        <p:spPr/>
        <p:txBody>
          <a:bodyPr/>
          <a:lstStyle/>
          <a:p>
            <a:endParaRPr lang="zh-CN" altLang="en-US"/>
          </a:p>
        </p:txBody>
      </p:sp>
      <p:pic>
        <p:nvPicPr>
          <p:cNvPr id="5" name="Picture 4">
            <a:extLst>
              <a:ext uri="{FF2B5EF4-FFF2-40B4-BE49-F238E27FC236}">
                <a16:creationId xmlns:a16="http://schemas.microsoft.com/office/drawing/2014/main" id="{3A8512E8-3239-4A89-D125-7A3F538CA05F}"/>
              </a:ext>
            </a:extLst>
          </p:cNvPr>
          <p:cNvPicPr>
            <a:picLocks noChangeAspect="1"/>
          </p:cNvPicPr>
          <p:nvPr/>
        </p:nvPicPr>
        <p:blipFill>
          <a:blip r:embed="rId2"/>
          <a:stretch>
            <a:fillRect/>
          </a:stretch>
        </p:blipFill>
        <p:spPr>
          <a:xfrm>
            <a:off x="240962" y="515879"/>
            <a:ext cx="11710075" cy="6217252"/>
          </a:xfrm>
          <a:prstGeom prst="rect">
            <a:avLst/>
          </a:prstGeom>
        </p:spPr>
      </p:pic>
    </p:spTree>
    <p:extLst>
      <p:ext uri="{BB962C8B-B14F-4D97-AF65-F5344CB8AC3E}">
        <p14:creationId xmlns:p14="http://schemas.microsoft.com/office/powerpoint/2010/main" val="25880287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DEBFE-DC9A-662F-A198-B6122A44445C}"/>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10BF125C-AA32-B965-BA98-E08D5B5B1B92}"/>
              </a:ext>
            </a:extLst>
          </p:cNvPr>
          <p:cNvPicPr>
            <a:picLocks noGrp="1" noChangeAspect="1"/>
          </p:cNvPicPr>
          <p:nvPr>
            <p:ph idx="1"/>
          </p:nvPr>
        </p:nvPicPr>
        <p:blipFill>
          <a:blip r:embed="rId2"/>
          <a:stretch>
            <a:fillRect/>
          </a:stretch>
        </p:blipFill>
        <p:spPr>
          <a:xfrm>
            <a:off x="741498" y="1800573"/>
            <a:ext cx="9782077" cy="4351338"/>
          </a:xfrm>
        </p:spPr>
      </p:pic>
    </p:spTree>
    <p:extLst>
      <p:ext uri="{BB962C8B-B14F-4D97-AF65-F5344CB8AC3E}">
        <p14:creationId xmlns:p14="http://schemas.microsoft.com/office/powerpoint/2010/main" val="2189137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75323-217E-5DAC-8A57-89BCD8B5653C}"/>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6392D61B-2DDC-DF06-6A6C-42E61F8E2908}"/>
              </a:ext>
            </a:extLst>
          </p:cNvPr>
          <p:cNvPicPr>
            <a:picLocks noGrp="1" noChangeAspect="1"/>
          </p:cNvPicPr>
          <p:nvPr>
            <p:ph idx="1"/>
          </p:nvPr>
        </p:nvPicPr>
        <p:blipFill>
          <a:blip r:embed="rId2"/>
          <a:stretch>
            <a:fillRect/>
          </a:stretch>
        </p:blipFill>
        <p:spPr>
          <a:xfrm>
            <a:off x="940565" y="2000990"/>
            <a:ext cx="6778529" cy="4351338"/>
          </a:xfrm>
        </p:spPr>
      </p:pic>
    </p:spTree>
    <p:extLst>
      <p:ext uri="{BB962C8B-B14F-4D97-AF65-F5344CB8AC3E}">
        <p14:creationId xmlns:p14="http://schemas.microsoft.com/office/powerpoint/2010/main" val="2856060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DC5D2-FB49-BF10-21AA-3568E8D6D654}"/>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35C15D47-2D8C-B7D6-2802-AD9158B20DA3}"/>
              </a:ext>
            </a:extLst>
          </p:cNvPr>
          <p:cNvPicPr>
            <a:picLocks noGrp="1" noChangeAspect="1"/>
          </p:cNvPicPr>
          <p:nvPr>
            <p:ph idx="1"/>
          </p:nvPr>
        </p:nvPicPr>
        <p:blipFill>
          <a:blip r:embed="rId2"/>
          <a:stretch>
            <a:fillRect/>
          </a:stretch>
        </p:blipFill>
        <p:spPr>
          <a:xfrm>
            <a:off x="947737" y="2039144"/>
            <a:ext cx="10296525" cy="3924300"/>
          </a:xfrm>
        </p:spPr>
      </p:pic>
    </p:spTree>
    <p:extLst>
      <p:ext uri="{BB962C8B-B14F-4D97-AF65-F5344CB8AC3E}">
        <p14:creationId xmlns:p14="http://schemas.microsoft.com/office/powerpoint/2010/main" val="754147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0AB2C-CA55-EB30-31DD-F19169C85018}"/>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1F93AC9B-911A-348B-DC6F-8ADAF9160276}"/>
              </a:ext>
            </a:extLst>
          </p:cNvPr>
          <p:cNvPicPr>
            <a:picLocks noGrp="1" noChangeAspect="1"/>
          </p:cNvPicPr>
          <p:nvPr>
            <p:ph idx="1"/>
          </p:nvPr>
        </p:nvPicPr>
        <p:blipFill>
          <a:blip r:embed="rId2"/>
          <a:stretch>
            <a:fillRect/>
          </a:stretch>
        </p:blipFill>
        <p:spPr>
          <a:xfrm>
            <a:off x="838200" y="1900781"/>
            <a:ext cx="7915925" cy="4351338"/>
          </a:xfrm>
        </p:spPr>
      </p:pic>
    </p:spTree>
    <p:extLst>
      <p:ext uri="{BB962C8B-B14F-4D97-AF65-F5344CB8AC3E}">
        <p14:creationId xmlns:p14="http://schemas.microsoft.com/office/powerpoint/2010/main" val="36132014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09157-72E3-AF44-4410-172F4E4171A4}"/>
              </a:ext>
            </a:extLst>
          </p:cNvPr>
          <p:cNvSpPr>
            <a:spLocks noGrp="1"/>
          </p:cNvSpPr>
          <p:nvPr>
            <p:ph type="title"/>
          </p:nvPr>
        </p:nvSpPr>
        <p:spPr/>
        <p:txBody>
          <a:bodyPr/>
          <a:lstStyle/>
          <a:p>
            <a:endParaRPr lang="zh-CN" altLang="en-US"/>
          </a:p>
        </p:txBody>
      </p:sp>
      <p:pic>
        <p:nvPicPr>
          <p:cNvPr id="5" name="Content Placeholder 4">
            <a:extLst>
              <a:ext uri="{FF2B5EF4-FFF2-40B4-BE49-F238E27FC236}">
                <a16:creationId xmlns:a16="http://schemas.microsoft.com/office/drawing/2014/main" id="{0B4EDA9B-B621-FB3B-4B8C-461F0EB8BF36}"/>
              </a:ext>
            </a:extLst>
          </p:cNvPr>
          <p:cNvPicPr>
            <a:picLocks noGrp="1" noChangeAspect="1"/>
          </p:cNvPicPr>
          <p:nvPr>
            <p:ph idx="1"/>
          </p:nvPr>
        </p:nvPicPr>
        <p:blipFill>
          <a:blip r:embed="rId2"/>
          <a:stretch>
            <a:fillRect/>
          </a:stretch>
        </p:blipFill>
        <p:spPr>
          <a:xfrm>
            <a:off x="838200" y="1913306"/>
            <a:ext cx="8216311" cy="4351338"/>
          </a:xfrm>
        </p:spPr>
      </p:pic>
    </p:spTree>
    <p:extLst>
      <p:ext uri="{BB962C8B-B14F-4D97-AF65-F5344CB8AC3E}">
        <p14:creationId xmlns:p14="http://schemas.microsoft.com/office/powerpoint/2010/main" val="29675093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293</TotalTime>
  <Words>231</Words>
  <Application>Microsoft Office PowerPoint</Application>
  <PresentationFormat>Widescreen</PresentationFormat>
  <Paragraphs>20</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PowerPoint Presentation</vt:lpstr>
      <vt:lpstr>PowerPoint Presentation</vt:lpstr>
      <vt:lpstr>Questions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Project1</vt:lpstr>
      <vt:lpstr>PowerPoint Presentation</vt:lpstr>
      <vt:lpstr>PowerPoint Presentation</vt:lpstr>
      <vt:lpstr>PowerPoint Presentation</vt:lpstr>
      <vt:lpstr>PowerPoint Presentation</vt:lpstr>
      <vt:lpstr>Project 2</vt:lpstr>
      <vt:lpstr>PowerPoint Presentation</vt:lpstr>
      <vt:lpstr>PowerPoint Presentation</vt:lpstr>
      <vt:lpstr>PowerPoint Presentation</vt:lpstr>
      <vt:lpstr>PowerPoint Presentation</vt:lpstr>
      <vt:lpstr>Project 3</vt:lpstr>
      <vt:lpstr>PowerPoint Presentation</vt:lpstr>
      <vt:lpstr>PowerPoint Presentation</vt:lpstr>
      <vt:lpstr>PowerPoint Presentation</vt:lpstr>
      <vt:lpstr>Project 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Qing LI</dc:creator>
  <cp:lastModifiedBy>Qing LI</cp:lastModifiedBy>
  <cp:revision>1</cp:revision>
  <dcterms:created xsi:type="dcterms:W3CDTF">2023-06-08T17:37:07Z</dcterms:created>
  <dcterms:modified xsi:type="dcterms:W3CDTF">2023-06-08T22:30:26Z</dcterms:modified>
</cp:coreProperties>
</file>